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55" r:id="rId2"/>
    <p:sldId id="1678" r:id="rId3"/>
    <p:sldId id="1679" r:id="rId4"/>
    <p:sldId id="1680" r:id="rId5"/>
    <p:sldId id="1681" r:id="rId6"/>
    <p:sldId id="168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941" y="2537943"/>
            <a:ext cx="8654604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430. LIM NGAIHSUT DIDE KHAT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One Sweetly Solemn Thought</a:t>
            </a:r>
          </a:p>
          <a:p>
            <a:r>
              <a:rPr lang="en-US" sz="1500" dirty="0"/>
              <a:t>2 Kor. 4:16-17</a:t>
            </a:r>
          </a:p>
          <a:p>
            <a:r>
              <a:rPr lang="en-US" sz="1500" dirty="0"/>
              <a:t>Phoebe Cary, 1824-1871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952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0729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790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118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Singkhuam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naihzaw’ng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987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in-ah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8201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430. LIM NGAIHSUT DIDE KHAT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2018-12-15T07:18:16Z</dcterms:modified>
</cp:coreProperties>
</file>